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0104100" cy="11360150"/>
  <p:notesSz cx="20104100" cy="11360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4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676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21646"/>
            <a:ext cx="17088485" cy="23856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61684"/>
            <a:ext cx="14072869" cy="2840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" y="312"/>
            <a:ext cx="20104094" cy="11353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1197879"/>
            <a:ext cx="18568670" cy="156845"/>
          </a:xfrm>
          <a:custGeom>
            <a:avLst/>
            <a:gdLst/>
            <a:ahLst/>
            <a:cxnLst/>
            <a:rect l="l" t="t" r="r" b="b"/>
            <a:pathLst>
              <a:path w="18568670" h="156845">
                <a:moveTo>
                  <a:pt x="0" y="0"/>
                </a:moveTo>
                <a:lnTo>
                  <a:pt x="0" y="156249"/>
                </a:lnTo>
                <a:lnTo>
                  <a:pt x="18568167" y="156249"/>
                </a:lnTo>
                <a:lnTo>
                  <a:pt x="18568167" y="0"/>
                </a:lnTo>
                <a:lnTo>
                  <a:pt x="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12834"/>
            <a:ext cx="8745283" cy="74976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12834"/>
            <a:ext cx="8745283" cy="74976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22347" y="1021916"/>
            <a:ext cx="17659404" cy="1692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12834"/>
            <a:ext cx="18093689" cy="74976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64939"/>
            <a:ext cx="6433311" cy="568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64939"/>
            <a:ext cx="4623943" cy="568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2" y="10564939"/>
            <a:ext cx="4623943" cy="5680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8738" y="447422"/>
            <a:ext cx="6043958" cy="1692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6559"/>
              </a:lnSpc>
            </a:pPr>
            <a:r>
              <a:rPr sz="6550" b="1" spc="-25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S</a:t>
            </a:r>
            <a:r>
              <a:rPr sz="6550" b="1" spc="-155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P</a:t>
            </a:r>
            <a:r>
              <a:rPr sz="6550" b="1" spc="-25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I</a:t>
            </a:r>
            <a:r>
              <a:rPr sz="6550" b="1" spc="-130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S</a:t>
            </a:r>
            <a:r>
              <a:rPr sz="6550" b="1" spc="-70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A</a:t>
            </a:r>
            <a:r>
              <a:rPr sz="6550" b="1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K</a:t>
            </a:r>
            <a:r>
              <a:rPr lang="ru-RU" sz="6550" b="1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 50</a:t>
            </a:r>
            <a:r>
              <a:rPr sz="6550" b="1" dirty="0" smtClean="0">
                <a:solidFill>
                  <a:srgbClr val="FFFFFF"/>
                </a:solidFill>
                <a:latin typeface="Montserrat ExtraBold"/>
                <a:cs typeface="Montserrat ExtraBold"/>
              </a:rPr>
              <a:t> </a:t>
            </a:r>
            <a:r>
              <a:rPr sz="6550" b="1" spc="-185" dirty="0">
                <a:solidFill>
                  <a:srgbClr val="FFFFFF"/>
                </a:solidFill>
                <a:latin typeface="Montserrat ExtraBold"/>
                <a:cs typeface="Montserrat ExtraBold"/>
              </a:rPr>
              <a:t>L</a:t>
            </a:r>
            <a:r>
              <a:rPr sz="6550" b="1" spc="-75" dirty="0">
                <a:solidFill>
                  <a:srgbClr val="FFFFFF"/>
                </a:solidFill>
                <a:latin typeface="Montserrat ExtraBold"/>
                <a:cs typeface="Montserrat ExtraBold"/>
              </a:rPr>
              <a:t>O</a:t>
            </a:r>
            <a:r>
              <a:rPr sz="6550" b="1" spc="250" dirty="0">
                <a:solidFill>
                  <a:srgbClr val="FFFFFF"/>
                </a:solidFill>
                <a:latin typeface="Montserrat ExtraBold"/>
                <a:cs typeface="Montserrat ExtraBold"/>
              </a:rPr>
              <a:t>K</a:t>
            </a:r>
            <a:r>
              <a:rPr sz="6550" b="1" spc="-315" dirty="0">
                <a:solidFill>
                  <a:srgbClr val="FFFFFF"/>
                </a:solidFill>
                <a:latin typeface="Montserrat ExtraBold"/>
                <a:cs typeface="Montserrat ExtraBold"/>
              </a:rPr>
              <a:t>A</a:t>
            </a:r>
            <a:r>
              <a:rPr sz="6550" b="1" spc="-110" dirty="0">
                <a:solidFill>
                  <a:srgbClr val="FFFFFF"/>
                </a:solidFill>
                <a:latin typeface="Montserrat ExtraBold"/>
                <a:cs typeface="Montserrat ExtraBold"/>
              </a:rPr>
              <a:t>C</a:t>
            </a:r>
            <a:r>
              <a:rPr sz="6550" b="1" spc="-55" dirty="0">
                <a:solidFill>
                  <a:srgbClr val="FFFFFF"/>
                </a:solidFill>
                <a:latin typeface="Montserrat ExtraBold"/>
                <a:cs typeface="Montserrat ExtraBold"/>
              </a:rPr>
              <a:t>I</a:t>
            </a:r>
            <a:r>
              <a:rPr sz="6550" b="1" spc="-270" dirty="0">
                <a:solidFill>
                  <a:srgbClr val="FFFFFF"/>
                </a:solidFill>
                <a:latin typeface="Montserrat ExtraBold"/>
                <a:cs typeface="Montserrat ExtraBold"/>
              </a:rPr>
              <a:t>J</a:t>
            </a:r>
            <a:r>
              <a:rPr sz="6550" b="1" dirty="0">
                <a:solidFill>
                  <a:srgbClr val="FFFFFF"/>
                </a:solidFill>
                <a:latin typeface="Montserrat ExtraBold"/>
                <a:cs typeface="Montserrat ExtraBold"/>
              </a:rPr>
              <a:t>A</a:t>
            </a:r>
            <a:endParaRPr sz="6550" dirty="0">
              <a:latin typeface="Montserrat ExtraBold"/>
              <a:cs typeface="Montserrat Extra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1019" y="2094021"/>
            <a:ext cx="2872105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buClr>
                <a:srgbClr val="FFFFFF"/>
              </a:buClr>
              <a:tabLst>
                <a:tab pos="221615" algn="l"/>
              </a:tabLst>
            </a:pP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BS </a:t>
            </a:r>
            <a:r>
              <a:rPr sz="1200" dirty="0" smtClean="0">
                <a:solidFill>
                  <a:srgbClr val="FFFFFF"/>
                </a:solidFill>
                <a:latin typeface="Montserrat"/>
                <a:cs typeface="Montserrat"/>
              </a:rPr>
              <a:t>BORIK</a:t>
            </a:r>
            <a:endParaRPr lang="ru-RU" sz="12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buClr>
                <a:srgbClr val="FFFFFF"/>
              </a:buClr>
              <a:tabLst>
                <a:tab pos="221615" algn="l"/>
              </a:tabLst>
            </a:pPr>
            <a:r>
              <a:rPr sz="1200" dirty="0" smtClean="0">
                <a:solidFill>
                  <a:srgbClr val="FFFFFF"/>
                </a:solidFill>
                <a:latin typeface="Montserrat"/>
                <a:cs typeface="Montserrat"/>
              </a:rPr>
              <a:t>BS </a:t>
            </a: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SRPSKE </a:t>
            </a:r>
            <a:r>
              <a:rPr sz="1200" spc="-20" dirty="0" smtClean="0">
                <a:solidFill>
                  <a:srgbClr val="FFFFFF"/>
                </a:solidFill>
                <a:latin typeface="Montserrat"/>
                <a:cs typeface="Montserrat"/>
              </a:rPr>
              <a:t>T</a:t>
            </a:r>
            <a:r>
              <a:rPr sz="1200" dirty="0" smtClean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1200" spc="-20" dirty="0" smtClean="0">
                <a:solidFill>
                  <a:srgbClr val="FFFFFF"/>
                </a:solidFill>
                <a:latin typeface="Montserrat"/>
                <a:cs typeface="Montserrat"/>
              </a:rPr>
              <a:t>P</a:t>
            </a:r>
            <a:r>
              <a:rPr sz="1200" dirty="0" smtClean="0">
                <a:solidFill>
                  <a:srgbClr val="FFFFFF"/>
                </a:solidFill>
                <a:latin typeface="Montserrat"/>
                <a:cs typeface="Montserrat"/>
              </a:rPr>
              <a:t>LICE</a:t>
            </a:r>
            <a:endParaRPr lang="ru-RU" sz="12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buClr>
                <a:srgbClr val="FFFFFF"/>
              </a:buClr>
              <a:tabLst>
                <a:tab pos="221615" algn="l"/>
              </a:tabLst>
            </a:pPr>
            <a:r>
              <a:rPr sz="1200" dirty="0" smtClean="0">
                <a:solidFill>
                  <a:srgbClr val="FFFFFF"/>
                </a:solidFill>
                <a:latin typeface="Montserrat"/>
                <a:cs typeface="Montserrat"/>
              </a:rPr>
              <a:t>BS </a:t>
            </a: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L</a:t>
            </a:r>
            <a:r>
              <a:rPr sz="1200" spc="-30" dirty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UŠ</a:t>
            </a:r>
            <a:endParaRPr sz="12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  <a:buClr>
                <a:srgbClr val="FFFFFF"/>
              </a:buClr>
              <a:tabLst>
                <a:tab pos="301625" algn="l"/>
              </a:tabLst>
            </a:pP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BS ZA</a:t>
            </a:r>
            <a:r>
              <a:rPr sz="1200" spc="-30" dirty="0">
                <a:solidFill>
                  <a:srgbClr val="FFFFFF"/>
                </a:solidFill>
                <a:latin typeface="Montserrat"/>
                <a:cs typeface="Montserrat"/>
              </a:rPr>
              <a:t>L</a:t>
            </a: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UŽANI</a:t>
            </a:r>
            <a:endParaRPr sz="12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  <a:buClr>
                <a:srgbClr val="FFFFFF"/>
              </a:buClr>
              <a:tabLst>
                <a:tab pos="273050" algn="l"/>
              </a:tabLst>
            </a:pP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BS LA</a:t>
            </a:r>
            <a:r>
              <a:rPr sz="1200" spc="-80" dirty="0">
                <a:solidFill>
                  <a:srgbClr val="FFFFFF"/>
                </a:solidFill>
                <a:latin typeface="Montserrat"/>
                <a:cs typeface="Montserrat"/>
              </a:rPr>
              <a:t>K</a:t>
            </a:r>
            <a:r>
              <a:rPr sz="1200" spc="-70" dirty="0">
                <a:solidFill>
                  <a:srgbClr val="FFFFFF"/>
                </a:solidFill>
                <a:latin typeface="Montserrat"/>
                <a:cs typeface="Montserrat"/>
              </a:rPr>
              <a:t>T</a:t>
            </a:r>
            <a:r>
              <a:rPr sz="1200" dirty="0">
                <a:solidFill>
                  <a:srgbClr val="FFFFFF"/>
                </a:solidFill>
                <a:latin typeface="Montserrat"/>
                <a:cs typeface="Montserrat"/>
              </a:rPr>
              <a:t>AŠI</a:t>
            </a:r>
            <a:endParaRPr sz="1200" dirty="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03460" y="2089198"/>
            <a:ext cx="2571750" cy="954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12700">
              <a:lnSpc>
                <a:spcPct val="100000"/>
              </a:lnSpc>
              <a:buClr>
                <a:srgbClr val="FFFFFF"/>
              </a:buClr>
              <a:tabLst>
                <a:tab pos="221615" algn="l"/>
              </a:tabLst>
              <a:defRPr sz="1400">
                <a:solidFill>
                  <a:srgbClr val="FFFFFF"/>
                </a:solidFill>
                <a:latin typeface="Montserrat"/>
                <a:cs typeface="Montserrat"/>
              </a:defRPr>
            </a:lvl1pPr>
          </a:lstStyle>
          <a:p>
            <a:r>
              <a:rPr sz="1200" dirty="0"/>
              <a:t>BS KOTOR VAROŠ</a:t>
            </a:r>
          </a:p>
          <a:p>
            <a:r>
              <a:rPr sz="1200" dirty="0"/>
              <a:t>BS GRADIŠKA</a:t>
            </a:r>
          </a:p>
          <a:p>
            <a:r>
              <a:rPr sz="1200" dirty="0"/>
              <a:t>BS TREBINJE 2</a:t>
            </a:r>
          </a:p>
          <a:p>
            <a:r>
              <a:rPr sz="1200" dirty="0"/>
              <a:t>BS PRIJEDOR 2</a:t>
            </a:r>
          </a:p>
          <a:p>
            <a:r>
              <a:rPr sz="1200" dirty="0"/>
              <a:t>BS MOSTAR</a:t>
            </a:r>
          </a:p>
        </p:txBody>
      </p:sp>
      <p:sp>
        <p:nvSpPr>
          <p:cNvPr id="6" name="object 6"/>
          <p:cNvSpPr/>
          <p:nvPr/>
        </p:nvSpPr>
        <p:spPr>
          <a:xfrm>
            <a:off x="18536293" y="1017559"/>
            <a:ext cx="784225" cy="1019175"/>
          </a:xfrm>
          <a:custGeom>
            <a:avLst/>
            <a:gdLst/>
            <a:ahLst/>
            <a:cxnLst/>
            <a:rect l="l" t="t" r="r" b="b"/>
            <a:pathLst>
              <a:path w="784225" h="1019175">
                <a:moveTo>
                  <a:pt x="783851" y="31968"/>
                </a:moveTo>
                <a:lnTo>
                  <a:pt x="783141" y="11866"/>
                </a:lnTo>
                <a:lnTo>
                  <a:pt x="778174" y="2674"/>
                </a:lnTo>
                <a:lnTo>
                  <a:pt x="764690" y="121"/>
                </a:lnTo>
                <a:lnTo>
                  <a:pt x="31874" y="0"/>
                </a:lnTo>
                <a:lnTo>
                  <a:pt x="11831" y="711"/>
                </a:lnTo>
                <a:lnTo>
                  <a:pt x="2666" y="5694"/>
                </a:lnTo>
                <a:lnTo>
                  <a:pt x="121" y="19217"/>
                </a:lnTo>
                <a:lnTo>
                  <a:pt x="0" y="986913"/>
                </a:lnTo>
                <a:lnTo>
                  <a:pt x="709" y="1007015"/>
                </a:lnTo>
                <a:lnTo>
                  <a:pt x="5677" y="1016207"/>
                </a:lnTo>
                <a:lnTo>
                  <a:pt x="19160" y="1018760"/>
                </a:lnTo>
                <a:lnTo>
                  <a:pt x="751976" y="1018882"/>
                </a:lnTo>
                <a:lnTo>
                  <a:pt x="772019" y="1018170"/>
                </a:lnTo>
                <a:lnTo>
                  <a:pt x="781184" y="1013188"/>
                </a:lnTo>
                <a:lnTo>
                  <a:pt x="783730" y="999664"/>
                </a:lnTo>
                <a:lnTo>
                  <a:pt x="783851" y="31968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70874" y="1296053"/>
            <a:ext cx="142875" cy="417830"/>
          </a:xfrm>
          <a:custGeom>
            <a:avLst/>
            <a:gdLst/>
            <a:ahLst/>
            <a:cxnLst/>
            <a:rect l="l" t="t" r="r" b="b"/>
            <a:pathLst>
              <a:path w="142875" h="417830">
                <a:moveTo>
                  <a:pt x="142707" y="417701"/>
                </a:moveTo>
                <a:lnTo>
                  <a:pt x="142707" y="135639"/>
                </a:lnTo>
                <a:lnTo>
                  <a:pt x="140036" y="96350"/>
                </a:lnTo>
                <a:lnTo>
                  <a:pt x="132245" y="58571"/>
                </a:lnTo>
                <a:lnTo>
                  <a:pt x="114471" y="11209"/>
                </a:lnTo>
                <a:lnTo>
                  <a:pt x="108791" y="0"/>
                </a:lnTo>
                <a:lnTo>
                  <a:pt x="94452" y="1948"/>
                </a:lnTo>
                <a:lnTo>
                  <a:pt x="56768" y="16630"/>
                </a:lnTo>
                <a:lnTo>
                  <a:pt x="27019" y="42029"/>
                </a:lnTo>
                <a:lnTo>
                  <a:pt x="5123" y="74890"/>
                </a:lnTo>
                <a:lnTo>
                  <a:pt x="0" y="85889"/>
                </a:lnTo>
                <a:lnTo>
                  <a:pt x="3624" y="97937"/>
                </a:lnTo>
                <a:lnTo>
                  <a:pt x="6278" y="110338"/>
                </a:lnTo>
                <a:lnTo>
                  <a:pt x="7902" y="123040"/>
                </a:lnTo>
                <a:lnTo>
                  <a:pt x="8437" y="417701"/>
                </a:lnTo>
                <a:lnTo>
                  <a:pt x="142707" y="4177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634313" y="1142121"/>
            <a:ext cx="588645" cy="568960"/>
          </a:xfrm>
          <a:custGeom>
            <a:avLst/>
            <a:gdLst/>
            <a:ahLst/>
            <a:cxnLst/>
            <a:rect l="l" t="t" r="r" b="b"/>
            <a:pathLst>
              <a:path w="588644" h="568960">
                <a:moveTo>
                  <a:pt x="399407" y="32765"/>
                </a:moveTo>
                <a:lnTo>
                  <a:pt x="357130" y="9428"/>
                </a:lnTo>
                <a:lnTo>
                  <a:pt x="318035" y="1441"/>
                </a:lnTo>
                <a:lnTo>
                  <a:pt x="289929" y="0"/>
                </a:lnTo>
                <a:lnTo>
                  <a:pt x="266163" y="961"/>
                </a:lnTo>
                <a:lnTo>
                  <a:pt x="220285" y="8430"/>
                </a:lnTo>
                <a:lnTo>
                  <a:pt x="177113" y="22791"/>
                </a:lnTo>
                <a:lnTo>
                  <a:pt x="137246" y="43444"/>
                </a:lnTo>
                <a:lnTo>
                  <a:pt x="101283" y="69788"/>
                </a:lnTo>
                <a:lnTo>
                  <a:pt x="69821" y="101223"/>
                </a:lnTo>
                <a:lnTo>
                  <a:pt x="43459" y="137148"/>
                </a:lnTo>
                <a:lnTo>
                  <a:pt x="22796" y="176962"/>
                </a:lnTo>
                <a:lnTo>
                  <a:pt x="8431" y="220065"/>
                </a:lnTo>
                <a:lnTo>
                  <a:pt x="961" y="265856"/>
                </a:lnTo>
                <a:lnTo>
                  <a:pt x="0" y="289571"/>
                </a:lnTo>
                <a:lnTo>
                  <a:pt x="0" y="568373"/>
                </a:lnTo>
                <a:lnTo>
                  <a:pt x="118739" y="568323"/>
                </a:lnTo>
                <a:lnTo>
                  <a:pt x="134166" y="567757"/>
                </a:lnTo>
                <a:lnTo>
                  <a:pt x="134166" y="289571"/>
                </a:lnTo>
                <a:lnTo>
                  <a:pt x="134856" y="274916"/>
                </a:lnTo>
                <a:lnTo>
                  <a:pt x="144704" y="233461"/>
                </a:lnTo>
                <a:lnTo>
                  <a:pt x="164899" y="197088"/>
                </a:lnTo>
                <a:lnTo>
                  <a:pt x="193742" y="167494"/>
                </a:lnTo>
                <a:lnTo>
                  <a:pt x="229535" y="146373"/>
                </a:lnTo>
                <a:lnTo>
                  <a:pt x="270582" y="135420"/>
                </a:lnTo>
                <a:lnTo>
                  <a:pt x="285138" y="134322"/>
                </a:lnTo>
                <a:lnTo>
                  <a:pt x="294929" y="134346"/>
                </a:lnTo>
                <a:lnTo>
                  <a:pt x="298749" y="134780"/>
                </a:lnTo>
                <a:lnTo>
                  <a:pt x="303436" y="134780"/>
                </a:lnTo>
                <a:lnTo>
                  <a:pt x="325317" y="102530"/>
                </a:lnTo>
                <a:lnTo>
                  <a:pt x="350580" y="73425"/>
                </a:lnTo>
                <a:lnTo>
                  <a:pt x="378933" y="47781"/>
                </a:lnTo>
                <a:lnTo>
                  <a:pt x="389020" y="40057"/>
                </a:lnTo>
                <a:lnTo>
                  <a:pt x="399407" y="32765"/>
                </a:lnTo>
                <a:close/>
              </a:path>
              <a:path w="588644" h="568960">
                <a:moveTo>
                  <a:pt x="273019" y="523302"/>
                </a:moveTo>
                <a:lnTo>
                  <a:pt x="273019" y="283113"/>
                </a:lnTo>
                <a:lnTo>
                  <a:pt x="270802" y="298720"/>
                </a:lnTo>
                <a:lnTo>
                  <a:pt x="267588" y="313632"/>
                </a:lnTo>
                <a:lnTo>
                  <a:pt x="252279" y="353905"/>
                </a:lnTo>
                <a:lnTo>
                  <a:pt x="229128" y="386866"/>
                </a:lnTo>
                <a:lnTo>
                  <a:pt x="198981" y="411718"/>
                </a:lnTo>
                <a:lnTo>
                  <a:pt x="162686" y="427664"/>
                </a:lnTo>
                <a:lnTo>
                  <a:pt x="135490" y="432954"/>
                </a:lnTo>
                <a:lnTo>
                  <a:pt x="134166" y="289571"/>
                </a:lnTo>
                <a:lnTo>
                  <a:pt x="134166" y="567757"/>
                </a:lnTo>
                <a:lnTo>
                  <a:pt x="183949" y="560993"/>
                </a:lnTo>
                <a:lnTo>
                  <a:pt x="224981" y="548280"/>
                </a:lnTo>
                <a:lnTo>
                  <a:pt x="262883" y="529785"/>
                </a:lnTo>
                <a:lnTo>
                  <a:pt x="273019" y="523302"/>
                </a:lnTo>
                <a:close/>
              </a:path>
              <a:path w="588644" h="568960">
                <a:moveTo>
                  <a:pt x="588123" y="134259"/>
                </a:moveTo>
                <a:lnTo>
                  <a:pt x="588123" y="0"/>
                </a:lnTo>
                <a:lnTo>
                  <a:pt x="561352" y="0"/>
                </a:lnTo>
                <a:lnTo>
                  <a:pt x="517157" y="3498"/>
                </a:lnTo>
                <a:lnTo>
                  <a:pt x="475184" y="13695"/>
                </a:lnTo>
                <a:lnTo>
                  <a:pt x="435876" y="30148"/>
                </a:lnTo>
                <a:lnTo>
                  <a:pt x="399681" y="52412"/>
                </a:lnTo>
                <a:lnTo>
                  <a:pt x="367043" y="80041"/>
                </a:lnTo>
                <a:lnTo>
                  <a:pt x="338408" y="112591"/>
                </a:lnTo>
                <a:lnTo>
                  <a:pt x="314221" y="149618"/>
                </a:lnTo>
                <a:lnTo>
                  <a:pt x="294929" y="190678"/>
                </a:lnTo>
                <a:lnTo>
                  <a:pt x="280977" y="235324"/>
                </a:lnTo>
                <a:lnTo>
                  <a:pt x="272811" y="283113"/>
                </a:lnTo>
                <a:lnTo>
                  <a:pt x="273019" y="283113"/>
                </a:lnTo>
                <a:lnTo>
                  <a:pt x="273019" y="523302"/>
                </a:lnTo>
                <a:lnTo>
                  <a:pt x="313006" y="492058"/>
                </a:lnTo>
                <a:lnTo>
                  <a:pt x="341359" y="460816"/>
                </a:lnTo>
                <a:lnTo>
                  <a:pt x="365202" y="425157"/>
                </a:lnTo>
                <a:lnTo>
                  <a:pt x="384141" y="385471"/>
                </a:lnTo>
                <a:lnTo>
                  <a:pt x="397781" y="342145"/>
                </a:lnTo>
                <a:lnTo>
                  <a:pt x="407567" y="282284"/>
                </a:lnTo>
                <a:lnTo>
                  <a:pt x="410252" y="268990"/>
                </a:lnTo>
                <a:lnTo>
                  <a:pt x="423365" y="230034"/>
                </a:lnTo>
                <a:lnTo>
                  <a:pt x="444038" y="194500"/>
                </a:lnTo>
                <a:lnTo>
                  <a:pt x="472233" y="165006"/>
                </a:lnTo>
                <a:lnTo>
                  <a:pt x="507914" y="144165"/>
                </a:lnTo>
                <a:lnTo>
                  <a:pt x="551043" y="134593"/>
                </a:lnTo>
                <a:lnTo>
                  <a:pt x="588123" y="1342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089340" y="1773817"/>
            <a:ext cx="128270" cy="128270"/>
          </a:xfrm>
          <a:custGeom>
            <a:avLst/>
            <a:gdLst/>
            <a:ahLst/>
            <a:cxnLst/>
            <a:rect l="l" t="t" r="r" b="b"/>
            <a:pathLst>
              <a:path w="128269" h="128269">
                <a:moveTo>
                  <a:pt x="128065" y="69500"/>
                </a:moveTo>
                <a:lnTo>
                  <a:pt x="115652" y="27239"/>
                </a:lnTo>
                <a:lnTo>
                  <a:pt x="83888" y="3178"/>
                </a:lnTo>
                <a:lnTo>
                  <a:pt x="64137" y="0"/>
                </a:lnTo>
                <a:lnTo>
                  <a:pt x="49661" y="1632"/>
                </a:lnTo>
                <a:lnTo>
                  <a:pt x="14699" y="23179"/>
                </a:lnTo>
                <a:lnTo>
                  <a:pt x="0" y="61979"/>
                </a:lnTo>
                <a:lnTo>
                  <a:pt x="1558" y="76964"/>
                </a:lnTo>
                <a:lnTo>
                  <a:pt x="22357" y="112726"/>
                </a:lnTo>
                <a:lnTo>
                  <a:pt x="34124" y="120802"/>
                </a:lnTo>
                <a:lnTo>
                  <a:pt x="34124" y="69992"/>
                </a:lnTo>
                <a:lnTo>
                  <a:pt x="36469" y="53876"/>
                </a:lnTo>
                <a:lnTo>
                  <a:pt x="43618" y="42158"/>
                </a:lnTo>
                <a:lnTo>
                  <a:pt x="54283" y="35305"/>
                </a:lnTo>
                <a:lnTo>
                  <a:pt x="71635" y="36673"/>
                </a:lnTo>
                <a:lnTo>
                  <a:pt x="84141" y="42534"/>
                </a:lnTo>
                <a:lnTo>
                  <a:pt x="91758" y="51806"/>
                </a:lnTo>
                <a:lnTo>
                  <a:pt x="94445" y="63407"/>
                </a:lnTo>
                <a:lnTo>
                  <a:pt x="94445" y="119563"/>
                </a:lnTo>
                <a:lnTo>
                  <a:pt x="101543" y="115585"/>
                </a:lnTo>
                <a:lnTo>
                  <a:pt x="111806" y="106546"/>
                </a:lnTo>
                <a:lnTo>
                  <a:pt x="119837" y="95636"/>
                </a:lnTo>
                <a:lnTo>
                  <a:pt x="125351" y="83179"/>
                </a:lnTo>
                <a:lnTo>
                  <a:pt x="128065" y="69500"/>
                </a:lnTo>
                <a:close/>
              </a:path>
              <a:path w="128269" h="128269">
                <a:moveTo>
                  <a:pt x="94445" y="119563"/>
                </a:moveTo>
                <a:lnTo>
                  <a:pt x="94445" y="63407"/>
                </a:lnTo>
                <a:lnTo>
                  <a:pt x="91258" y="77423"/>
                </a:lnTo>
                <a:lnTo>
                  <a:pt x="82710" y="88195"/>
                </a:lnTo>
                <a:lnTo>
                  <a:pt x="70328" y="94116"/>
                </a:lnTo>
                <a:lnTo>
                  <a:pt x="64137" y="94770"/>
                </a:lnTo>
                <a:lnTo>
                  <a:pt x="50456" y="91449"/>
                </a:lnTo>
                <a:lnTo>
                  <a:pt x="39906" y="82623"/>
                </a:lnTo>
                <a:lnTo>
                  <a:pt x="34124" y="69992"/>
                </a:lnTo>
                <a:lnTo>
                  <a:pt x="34124" y="120802"/>
                </a:lnTo>
                <a:lnTo>
                  <a:pt x="46257" y="125828"/>
                </a:lnTo>
                <a:lnTo>
                  <a:pt x="60197" y="128235"/>
                </a:lnTo>
                <a:lnTo>
                  <a:pt x="75454" y="126753"/>
                </a:lnTo>
                <a:lnTo>
                  <a:pt x="89331" y="122429"/>
                </a:lnTo>
                <a:lnTo>
                  <a:pt x="94445" y="1195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643688" y="1773817"/>
            <a:ext cx="128270" cy="121920"/>
          </a:xfrm>
          <a:custGeom>
            <a:avLst/>
            <a:gdLst/>
            <a:ahLst/>
            <a:cxnLst/>
            <a:rect l="l" t="t" r="r" b="b"/>
            <a:pathLst>
              <a:path w="128269" h="121919">
                <a:moveTo>
                  <a:pt x="128124" y="120791"/>
                </a:moveTo>
                <a:lnTo>
                  <a:pt x="128124" y="63926"/>
                </a:lnTo>
                <a:lnTo>
                  <a:pt x="126489" y="49560"/>
                </a:lnTo>
                <a:lnTo>
                  <a:pt x="104889" y="14732"/>
                </a:lnTo>
                <a:lnTo>
                  <a:pt x="65916" y="29"/>
                </a:lnTo>
                <a:lnTo>
                  <a:pt x="63958" y="0"/>
                </a:lnTo>
                <a:lnTo>
                  <a:pt x="49567" y="1637"/>
                </a:lnTo>
                <a:lnTo>
                  <a:pt x="14687" y="23248"/>
                </a:lnTo>
                <a:lnTo>
                  <a:pt x="24" y="62147"/>
                </a:lnTo>
                <a:lnTo>
                  <a:pt x="0" y="121312"/>
                </a:lnTo>
                <a:lnTo>
                  <a:pt x="33645" y="121312"/>
                </a:lnTo>
                <a:lnTo>
                  <a:pt x="33645" y="63926"/>
                </a:lnTo>
                <a:lnTo>
                  <a:pt x="36945" y="50135"/>
                </a:lnTo>
                <a:lnTo>
                  <a:pt x="45770" y="39666"/>
                </a:lnTo>
                <a:lnTo>
                  <a:pt x="58510" y="34120"/>
                </a:lnTo>
                <a:lnTo>
                  <a:pt x="74457" y="36536"/>
                </a:lnTo>
                <a:lnTo>
                  <a:pt x="86171" y="43740"/>
                </a:lnTo>
                <a:lnTo>
                  <a:pt x="93019" y="54494"/>
                </a:lnTo>
                <a:lnTo>
                  <a:pt x="94583" y="120791"/>
                </a:lnTo>
                <a:lnTo>
                  <a:pt x="128124" y="1207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028374" y="1773817"/>
            <a:ext cx="64769" cy="121285"/>
          </a:xfrm>
          <a:custGeom>
            <a:avLst/>
            <a:gdLst/>
            <a:ahLst/>
            <a:cxnLst/>
            <a:rect l="l" t="t" r="r" b="b"/>
            <a:pathLst>
              <a:path w="64769" h="121285">
                <a:moveTo>
                  <a:pt x="64166" y="0"/>
                </a:moveTo>
                <a:lnTo>
                  <a:pt x="24744" y="13589"/>
                </a:lnTo>
                <a:lnTo>
                  <a:pt x="2097" y="47741"/>
                </a:lnTo>
                <a:lnTo>
                  <a:pt x="0" y="120791"/>
                </a:lnTo>
                <a:lnTo>
                  <a:pt x="33645" y="120791"/>
                </a:lnTo>
                <a:lnTo>
                  <a:pt x="33645" y="63926"/>
                </a:lnTo>
                <a:lnTo>
                  <a:pt x="36967" y="50178"/>
                </a:lnTo>
                <a:lnTo>
                  <a:pt x="45826" y="39723"/>
                </a:lnTo>
                <a:lnTo>
                  <a:pt x="58565" y="34146"/>
                </a:lnTo>
                <a:lnTo>
                  <a:pt x="641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779104" y="1773817"/>
            <a:ext cx="64769" cy="128905"/>
          </a:xfrm>
          <a:custGeom>
            <a:avLst/>
            <a:gdLst/>
            <a:ahLst/>
            <a:cxnLst/>
            <a:rect l="l" t="t" r="r" b="b"/>
            <a:pathLst>
              <a:path w="64769" h="128905">
                <a:moveTo>
                  <a:pt x="64374" y="33635"/>
                </a:moveTo>
                <a:lnTo>
                  <a:pt x="64374" y="0"/>
                </a:lnTo>
                <a:lnTo>
                  <a:pt x="64166" y="0"/>
                </a:lnTo>
                <a:lnTo>
                  <a:pt x="24611" y="13589"/>
                </a:lnTo>
                <a:lnTo>
                  <a:pt x="2077" y="47741"/>
                </a:lnTo>
                <a:lnTo>
                  <a:pt x="0" y="63926"/>
                </a:lnTo>
                <a:lnTo>
                  <a:pt x="1617" y="78427"/>
                </a:lnTo>
                <a:lnTo>
                  <a:pt x="23026" y="113447"/>
                </a:lnTo>
                <a:lnTo>
                  <a:pt x="37604" y="122323"/>
                </a:lnTo>
                <a:lnTo>
                  <a:pt x="37604" y="49301"/>
                </a:lnTo>
                <a:lnTo>
                  <a:pt x="46192" y="39583"/>
                </a:lnTo>
                <a:lnTo>
                  <a:pt x="58296" y="34217"/>
                </a:lnTo>
                <a:lnTo>
                  <a:pt x="64374" y="33635"/>
                </a:lnTo>
                <a:close/>
              </a:path>
              <a:path w="64769" h="128905">
                <a:moveTo>
                  <a:pt x="60624" y="77458"/>
                </a:moveTo>
                <a:lnTo>
                  <a:pt x="60624" y="49301"/>
                </a:lnTo>
                <a:lnTo>
                  <a:pt x="37604" y="49301"/>
                </a:lnTo>
                <a:lnTo>
                  <a:pt x="37604" y="122323"/>
                </a:lnTo>
                <a:lnTo>
                  <a:pt x="40662" y="123512"/>
                </a:lnTo>
                <a:lnTo>
                  <a:pt x="40662" y="83526"/>
                </a:lnTo>
                <a:lnTo>
                  <a:pt x="60624" y="77458"/>
                </a:lnTo>
                <a:close/>
              </a:path>
              <a:path w="64769" h="128905">
                <a:moveTo>
                  <a:pt x="64374" y="128353"/>
                </a:moveTo>
                <a:lnTo>
                  <a:pt x="64374" y="94770"/>
                </a:lnTo>
                <a:lnTo>
                  <a:pt x="64166" y="94770"/>
                </a:lnTo>
                <a:lnTo>
                  <a:pt x="50967" y="91639"/>
                </a:lnTo>
                <a:lnTo>
                  <a:pt x="40662" y="83526"/>
                </a:lnTo>
                <a:lnTo>
                  <a:pt x="40662" y="123512"/>
                </a:lnTo>
                <a:lnTo>
                  <a:pt x="47538" y="126186"/>
                </a:lnTo>
                <a:lnTo>
                  <a:pt x="61798" y="128311"/>
                </a:lnTo>
                <a:lnTo>
                  <a:pt x="64374" y="1283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8853478" y="1745713"/>
            <a:ext cx="178435" cy="156210"/>
          </a:xfrm>
          <a:custGeom>
            <a:avLst/>
            <a:gdLst/>
            <a:ahLst/>
            <a:cxnLst/>
            <a:rect l="l" t="t" r="r" b="b"/>
            <a:pathLst>
              <a:path w="178434" h="156210">
                <a:moveTo>
                  <a:pt x="165103" y="114791"/>
                </a:moveTo>
                <a:lnTo>
                  <a:pt x="154736" y="120839"/>
                </a:lnTo>
                <a:lnTo>
                  <a:pt x="143466" y="122359"/>
                </a:lnTo>
                <a:lnTo>
                  <a:pt x="132553" y="119765"/>
                </a:lnTo>
                <a:lnTo>
                  <a:pt x="123261" y="113472"/>
                </a:lnTo>
                <a:lnTo>
                  <a:pt x="116852" y="103896"/>
                </a:lnTo>
                <a:lnTo>
                  <a:pt x="114582" y="92030"/>
                </a:lnTo>
                <a:lnTo>
                  <a:pt x="114582" y="0"/>
                </a:lnTo>
                <a:lnTo>
                  <a:pt x="80937" y="0"/>
                </a:lnTo>
                <a:lnTo>
                  <a:pt x="81232" y="92365"/>
                </a:lnTo>
                <a:lnTo>
                  <a:pt x="100022" y="136781"/>
                </a:lnTo>
                <a:lnTo>
                  <a:pt x="143939" y="156195"/>
                </a:lnTo>
                <a:lnTo>
                  <a:pt x="156455" y="155338"/>
                </a:lnTo>
                <a:lnTo>
                  <a:pt x="165103" y="114791"/>
                </a:lnTo>
                <a:close/>
              </a:path>
              <a:path w="178434" h="156210">
                <a:moveTo>
                  <a:pt x="81232" y="92365"/>
                </a:moveTo>
                <a:lnTo>
                  <a:pt x="81232" y="38178"/>
                </a:lnTo>
                <a:lnTo>
                  <a:pt x="80940" y="89357"/>
                </a:lnTo>
                <a:lnTo>
                  <a:pt x="81232" y="92365"/>
                </a:lnTo>
                <a:close/>
              </a:path>
              <a:path w="178434" h="156210">
                <a:moveTo>
                  <a:pt x="177916" y="61739"/>
                </a:moveTo>
                <a:lnTo>
                  <a:pt x="177916" y="28104"/>
                </a:lnTo>
                <a:lnTo>
                  <a:pt x="114582" y="28104"/>
                </a:lnTo>
                <a:lnTo>
                  <a:pt x="114582" y="61739"/>
                </a:lnTo>
                <a:lnTo>
                  <a:pt x="177916" y="61739"/>
                </a:lnTo>
                <a:close/>
              </a:path>
              <a:path w="178434" h="156210">
                <a:moveTo>
                  <a:pt x="71249" y="29770"/>
                </a:moveTo>
                <a:lnTo>
                  <a:pt x="36342" y="50006"/>
                </a:lnTo>
                <a:lnTo>
                  <a:pt x="20297" y="87137"/>
                </a:lnTo>
                <a:lnTo>
                  <a:pt x="17686" y="102681"/>
                </a:lnTo>
                <a:lnTo>
                  <a:pt x="10910" y="113665"/>
                </a:lnTo>
                <a:lnTo>
                  <a:pt x="991" y="120311"/>
                </a:lnTo>
                <a:lnTo>
                  <a:pt x="0" y="155353"/>
                </a:lnTo>
                <a:lnTo>
                  <a:pt x="13428" y="151663"/>
                </a:lnTo>
                <a:lnTo>
                  <a:pt x="44205" y="125934"/>
                </a:lnTo>
                <a:lnTo>
                  <a:pt x="53333" y="92551"/>
                </a:lnTo>
                <a:lnTo>
                  <a:pt x="56449" y="79535"/>
                </a:lnTo>
                <a:lnTo>
                  <a:pt x="64671" y="69157"/>
                </a:lnTo>
                <a:lnTo>
                  <a:pt x="69163" y="55065"/>
                </a:lnTo>
                <a:lnTo>
                  <a:pt x="70932" y="42830"/>
                </a:lnTo>
                <a:lnTo>
                  <a:pt x="71249" y="31411"/>
                </a:lnTo>
                <a:lnTo>
                  <a:pt x="71249" y="297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28111" y="1098569"/>
            <a:ext cx="9709837" cy="9441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3515900" y="6179108"/>
            <a:ext cx="66484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SAR</a:t>
            </a:r>
            <a:r>
              <a:rPr sz="850" b="1" spc="35" dirty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sz="850" b="1" spc="15" dirty="0">
                <a:solidFill>
                  <a:srgbClr val="FFFFFF"/>
                </a:solidFill>
                <a:latin typeface="Montserrat"/>
                <a:cs typeface="Montserrat"/>
              </a:rPr>
              <a:t>J</a:t>
            </a:r>
            <a:r>
              <a:rPr sz="850" b="1" spc="10" dirty="0">
                <a:solidFill>
                  <a:srgbClr val="FFFFFF"/>
                </a:solidFill>
                <a:latin typeface="Montserrat"/>
                <a:cs typeface="Montserrat"/>
              </a:rPr>
              <a:t>E</a:t>
            </a:r>
            <a:r>
              <a:rPr sz="850" b="1" dirty="0">
                <a:solidFill>
                  <a:srgbClr val="FFFFFF"/>
                </a:solidFill>
                <a:latin typeface="Montserrat"/>
                <a:cs typeface="Montserrat"/>
              </a:rPr>
              <a:t>V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968192" y="2833583"/>
            <a:ext cx="45339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DOB</a:t>
            </a:r>
            <a:r>
              <a:rPr sz="850" b="1" spc="10" dirty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850" b="1" spc="15" dirty="0">
                <a:solidFill>
                  <a:srgbClr val="FFFFFF"/>
                </a:solidFill>
                <a:latin typeface="Montserrat"/>
                <a:cs typeface="Montserrat"/>
              </a:rPr>
              <a:t>J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545486" y="2689528"/>
            <a:ext cx="75438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BAN</a:t>
            </a:r>
            <a:r>
              <a:rPr sz="850" b="1" dirty="0">
                <a:solidFill>
                  <a:srgbClr val="FFFFFF"/>
                </a:solidFill>
                <a:latin typeface="Montserrat"/>
                <a:cs typeface="Montserrat"/>
              </a:rPr>
              <a:t>J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sz="850" b="1" spc="10" dirty="0">
                <a:solidFill>
                  <a:srgbClr val="FFFFFF"/>
                </a:solidFill>
                <a:latin typeface="Montserrat"/>
                <a:cs typeface="Montserrat"/>
              </a:rPr>
              <a:t>L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U</a:t>
            </a:r>
            <a:r>
              <a:rPr sz="850" b="1" spc="-5" dirty="0">
                <a:solidFill>
                  <a:srgbClr val="FFFFFF"/>
                </a:solidFill>
                <a:latin typeface="Montserrat"/>
                <a:cs typeface="Montserrat"/>
              </a:rPr>
              <a:t>K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632660" y="3785887"/>
            <a:ext cx="41211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5" dirty="0">
                <a:solidFill>
                  <a:srgbClr val="FFFFFF"/>
                </a:solidFill>
                <a:latin typeface="Montserrat"/>
                <a:cs typeface="Montserrat"/>
              </a:rPr>
              <a:t>T</a:t>
            </a: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UZLA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382555" y="2835076"/>
            <a:ext cx="62674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BIJELJINA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426213" y="7976407"/>
            <a:ext cx="53213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30" dirty="0">
                <a:solidFill>
                  <a:srgbClr val="FFFFFF"/>
                </a:solidFill>
                <a:latin typeface="Montserrat"/>
                <a:cs typeface="Montserrat"/>
              </a:rPr>
              <a:t>MO</a:t>
            </a:r>
            <a:r>
              <a:rPr sz="850" b="1" spc="10" dirty="0">
                <a:solidFill>
                  <a:srgbClr val="FFFFFF"/>
                </a:solidFill>
                <a:latin typeface="Montserrat"/>
                <a:cs typeface="Montserrat"/>
              </a:rPr>
              <a:t>S</a:t>
            </a:r>
            <a:r>
              <a:rPr sz="850" b="1" spc="-15" dirty="0">
                <a:solidFill>
                  <a:srgbClr val="FFFFFF"/>
                </a:solidFill>
                <a:latin typeface="Montserrat"/>
                <a:cs typeface="Montserrat"/>
              </a:rPr>
              <a:t>T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AR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216829" y="10017107"/>
            <a:ext cx="602615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TREBINJE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74325" y="2594158"/>
            <a:ext cx="40640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BIH</a:t>
            </a:r>
            <a:r>
              <a:rPr sz="850" b="1" spc="15" dirty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sz="850" b="1" spc="25" dirty="0">
                <a:solidFill>
                  <a:srgbClr val="FFFFFF"/>
                </a:solidFill>
                <a:latin typeface="Montserrat"/>
                <a:cs typeface="Montserrat"/>
              </a:rPr>
              <a:t>Ć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519816" y="2101167"/>
            <a:ext cx="632460" cy="13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b="1" spc="10" dirty="0">
                <a:solidFill>
                  <a:srgbClr val="FFFFFF"/>
                </a:solidFill>
                <a:latin typeface="Montserrat"/>
                <a:cs typeface="Montserrat"/>
              </a:rPr>
              <a:t>P</a:t>
            </a:r>
            <a:r>
              <a:rPr sz="850" b="1" spc="20" dirty="0">
                <a:solidFill>
                  <a:srgbClr val="FFFFFF"/>
                </a:solidFill>
                <a:latin typeface="Montserrat"/>
                <a:cs typeface="Montserrat"/>
              </a:rPr>
              <a:t>RIJEDOR</a:t>
            </a:r>
            <a:endParaRPr sz="850">
              <a:latin typeface="Montserrat"/>
              <a:cs typeface="Montserra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02374" y="9153283"/>
            <a:ext cx="4594225" cy="600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spc="5" dirty="0" smtClean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mp4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/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16:9</a:t>
            </a:r>
            <a:endParaRPr sz="1950" dirty="0">
              <a:latin typeface="Montserrat Medium"/>
              <a:cs typeface="Montserrat Medium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Re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z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olu</a:t>
            </a:r>
            <a:r>
              <a:rPr sz="1950" spc="-15" dirty="0">
                <a:solidFill>
                  <a:srgbClr val="FFFFFF"/>
                </a:solidFill>
                <a:latin typeface="Montserrat Medium"/>
                <a:cs typeface="Montserrat Medium"/>
              </a:rPr>
              <a:t>c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ija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: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128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0</a:t>
            </a:r>
            <a:r>
              <a:rPr sz="1950" spc="-15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7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2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0 </a:t>
            </a:r>
            <a:r>
              <a:rPr sz="1950" spc="-40" dirty="0">
                <a:solidFill>
                  <a:srgbClr val="FFFFFF"/>
                </a:solidFill>
                <a:latin typeface="Montserrat Medium"/>
                <a:cs typeface="Montserrat Medium"/>
              </a:rPr>
              <a:t>p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il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i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192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0</a:t>
            </a:r>
            <a:r>
              <a:rPr sz="1950" spc="15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1080</a:t>
            </a:r>
            <a:endParaRPr sz="1950" dirty="0">
              <a:latin typeface="Montserrat Medium"/>
              <a:cs typeface="Montserrat Medium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41950" y="9909531"/>
            <a:ext cx="2716530" cy="275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spc="-20" dirty="0">
                <a:solidFill>
                  <a:srgbClr val="F5821F"/>
                </a:solidFill>
                <a:latin typeface="Montserrat Medium"/>
                <a:cs typeface="Montserrat Medium"/>
              </a:rPr>
              <a:t>S</a:t>
            </a:r>
            <a:r>
              <a:rPr sz="1950" spc="-70" dirty="0">
                <a:solidFill>
                  <a:srgbClr val="F5821F"/>
                </a:solidFill>
                <a:latin typeface="Montserrat Medium"/>
                <a:cs typeface="Montserrat Medium"/>
              </a:rPr>
              <a:t>TA</a:t>
            </a:r>
            <a:r>
              <a:rPr sz="1950" dirty="0">
                <a:solidFill>
                  <a:srgbClr val="F5821F"/>
                </a:solidFill>
                <a:latin typeface="Montserrat Medium"/>
                <a:cs typeface="Montserrat Medium"/>
              </a:rPr>
              <a:t>TIČNA</a:t>
            </a:r>
            <a:r>
              <a:rPr sz="1950" spc="5" dirty="0">
                <a:solidFill>
                  <a:srgbClr val="F5821F"/>
                </a:solidFill>
                <a:latin typeface="Montserrat Medium"/>
                <a:cs typeface="Montserrat Medium"/>
              </a:rPr>
              <a:t> </a:t>
            </a:r>
            <a:r>
              <a:rPr sz="1950" spc="-20" dirty="0">
                <a:solidFill>
                  <a:srgbClr val="F5821F"/>
                </a:solidFill>
                <a:latin typeface="Montserrat Medium"/>
                <a:cs typeface="Montserrat Medium"/>
              </a:rPr>
              <a:t>R</a:t>
            </a:r>
            <a:r>
              <a:rPr sz="1950" dirty="0">
                <a:solidFill>
                  <a:srgbClr val="F5821F"/>
                </a:solidFill>
                <a:latin typeface="Montserrat Medium"/>
                <a:cs typeface="Montserrat Medium"/>
              </a:rPr>
              <a:t>JEŠEN</a:t>
            </a:r>
            <a:r>
              <a:rPr sz="1950" spc="-30" dirty="0">
                <a:solidFill>
                  <a:srgbClr val="F5821F"/>
                </a:solidFill>
                <a:latin typeface="Montserrat Medium"/>
                <a:cs typeface="Montserrat Medium"/>
              </a:rPr>
              <a:t>J</a:t>
            </a:r>
            <a:r>
              <a:rPr sz="1950" spc="15" dirty="0">
                <a:solidFill>
                  <a:srgbClr val="F5821F"/>
                </a:solidFill>
                <a:latin typeface="Montserrat Medium"/>
                <a:cs typeface="Montserrat Medium"/>
              </a:rPr>
              <a:t>A</a:t>
            </a:r>
            <a:r>
              <a:rPr sz="1950" dirty="0">
                <a:solidFill>
                  <a:srgbClr val="F5821F"/>
                </a:solidFill>
                <a:latin typeface="Montserrat Medium"/>
                <a:cs typeface="Montserrat Medium"/>
              </a:rPr>
              <a:t>:</a:t>
            </a:r>
            <a:endParaRPr sz="1950">
              <a:latin typeface="Montserrat Medium"/>
              <a:cs typeface="Montserrat Medium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02374" y="10209530"/>
            <a:ext cx="4594225" cy="575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jpg</a:t>
            </a:r>
            <a:r>
              <a:rPr sz="1950" spc="-135" dirty="0">
                <a:solidFill>
                  <a:srgbClr val="FFFFFF"/>
                </a:solidFill>
                <a:latin typeface="Montserrat Medium"/>
                <a:cs typeface="Montserrat Medium"/>
              </a:rPr>
              <a:t>/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psd</a:t>
            </a:r>
            <a:r>
              <a:rPr sz="1950" spc="-135" dirty="0">
                <a:solidFill>
                  <a:srgbClr val="FFFFFF"/>
                </a:solidFill>
                <a:latin typeface="Montserrat Medium"/>
                <a:cs typeface="Montserrat Medium"/>
              </a:rPr>
              <a:t>/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pd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f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-a</a:t>
            </a:r>
            <a:endParaRPr sz="1950">
              <a:latin typeface="Montserrat Medium"/>
              <a:cs typeface="Montserrat Medium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Re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z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olu</a:t>
            </a:r>
            <a:r>
              <a:rPr sz="1950" spc="-15" dirty="0">
                <a:solidFill>
                  <a:srgbClr val="FFFFFF"/>
                </a:solidFill>
                <a:latin typeface="Montserrat Medium"/>
                <a:cs typeface="Montserrat Medium"/>
              </a:rPr>
              <a:t>c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ija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: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128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0</a:t>
            </a:r>
            <a:r>
              <a:rPr sz="1950" spc="-15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7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2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0 </a:t>
            </a:r>
            <a:r>
              <a:rPr sz="1950" spc="-40" dirty="0">
                <a:solidFill>
                  <a:srgbClr val="FFFFFF"/>
                </a:solidFill>
                <a:latin typeface="Montserrat Medium"/>
                <a:cs typeface="Montserrat Medium"/>
              </a:rPr>
              <a:t>p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il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i 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192</a:t>
            </a:r>
            <a:r>
              <a:rPr sz="1950" spc="-20" dirty="0">
                <a:solidFill>
                  <a:srgbClr val="FFFFFF"/>
                </a:solidFill>
                <a:latin typeface="Montserrat Medium"/>
                <a:cs typeface="Montserrat Medium"/>
              </a:rPr>
              <a:t>0</a:t>
            </a:r>
            <a:r>
              <a:rPr sz="1950" spc="15" dirty="0">
                <a:solidFill>
                  <a:srgbClr val="FFFFFF"/>
                </a:solidFill>
                <a:latin typeface="Montserrat Medium"/>
                <a:cs typeface="Montserrat Medium"/>
              </a:rPr>
              <a:t>x</a:t>
            </a:r>
            <a:r>
              <a:rPr sz="1950" spc="-5" dirty="0">
                <a:solidFill>
                  <a:srgbClr val="FFFFFF"/>
                </a:solidFill>
                <a:latin typeface="Montserrat Medium"/>
                <a:cs typeface="Montserrat Medium"/>
              </a:rPr>
              <a:t>1080</a:t>
            </a:r>
            <a:endParaRPr sz="1950">
              <a:latin typeface="Montserrat Medium"/>
              <a:cs typeface="Montserrat Medium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26889" y="9235246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45"/>
                </a:lnTo>
                <a:lnTo>
                  <a:pt x="91145" y="91145"/>
                </a:lnTo>
                <a:lnTo>
                  <a:pt x="91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6889" y="9529516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45"/>
                </a:lnTo>
                <a:lnTo>
                  <a:pt x="91145" y="91145"/>
                </a:lnTo>
                <a:lnTo>
                  <a:pt x="91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26889" y="10311430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45"/>
                </a:lnTo>
                <a:lnTo>
                  <a:pt x="91145" y="91145"/>
                </a:lnTo>
                <a:lnTo>
                  <a:pt x="91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26889" y="10605710"/>
            <a:ext cx="91440" cy="91440"/>
          </a:xfrm>
          <a:custGeom>
            <a:avLst/>
            <a:gdLst/>
            <a:ahLst/>
            <a:cxnLst/>
            <a:rect l="l" t="t" r="r" b="b"/>
            <a:pathLst>
              <a:path w="91440" h="91440">
                <a:moveTo>
                  <a:pt x="0" y="0"/>
                </a:moveTo>
                <a:lnTo>
                  <a:pt x="0" y="91146"/>
                </a:lnTo>
                <a:lnTo>
                  <a:pt x="91145" y="91146"/>
                </a:lnTo>
                <a:lnTo>
                  <a:pt x="91145" y="0"/>
                </a:lnTo>
                <a:lnTo>
                  <a:pt x="0" y="0"/>
                </a:lnTo>
                <a:close/>
              </a:path>
            </a:pathLst>
          </a:custGeom>
          <a:solidFill>
            <a:srgbClr val="F5821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2377" y="998353"/>
            <a:ext cx="9618422" cy="998243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86" y="3169614"/>
            <a:ext cx="6617607" cy="27406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831982" y="5169718"/>
            <a:ext cx="4611890" cy="2500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9500" b="1" spc="95" dirty="0" smtClean="0">
                <a:solidFill>
                  <a:srgbClr val="F5821F"/>
                </a:solidFill>
                <a:latin typeface="Montserrat ExtraBold"/>
                <a:cs typeface="Montserrat ExtraBold"/>
              </a:rPr>
              <a:t>&gt;9,1</a:t>
            </a:r>
            <a:endParaRPr sz="9500" dirty="0">
              <a:latin typeface="Montserrat ExtraBold"/>
              <a:cs typeface="Montserrat ExtraBold"/>
            </a:endParaRPr>
          </a:p>
          <a:p>
            <a:pPr marL="12700" marR="5080">
              <a:lnSpc>
                <a:spcPts val="2300"/>
              </a:lnSpc>
              <a:spcBef>
                <a:spcPts val="384"/>
              </a:spcBef>
            </a:pPr>
            <a:r>
              <a:rPr sz="2050" dirty="0">
                <a:solidFill>
                  <a:srgbClr val="FFFFFF"/>
                </a:solidFill>
                <a:latin typeface="Montserrat"/>
                <a:cs typeface="Montserrat"/>
              </a:rPr>
              <a:t>MILIONA OSOBA POSJETI</a:t>
            </a:r>
            <a:r>
              <a:rPr sz="2050" spc="-30" dirty="0">
                <a:solidFill>
                  <a:srgbClr val="FFFFFF"/>
                </a:solidFill>
                <a:latin typeface="Montserrat"/>
                <a:cs typeface="Montserrat"/>
              </a:rPr>
              <a:t>L</a:t>
            </a:r>
            <a:r>
              <a:rPr sz="2050" dirty="0">
                <a:solidFill>
                  <a:srgbClr val="FFFFFF"/>
                </a:solidFill>
                <a:latin typeface="Montserrat"/>
                <a:cs typeface="Montserrat"/>
              </a:rPr>
              <a:t>O JE </a:t>
            </a:r>
            <a:endParaRPr lang="en-US" sz="2050" dirty="0" smtClean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12700" marR="5080">
              <a:lnSpc>
                <a:spcPts val="2300"/>
              </a:lnSpc>
              <a:spcBef>
                <a:spcPts val="384"/>
              </a:spcBef>
            </a:pPr>
            <a:r>
              <a:rPr sz="2050" dirty="0" smtClean="0">
                <a:solidFill>
                  <a:srgbClr val="FFFFFF"/>
                </a:solidFill>
                <a:latin typeface="Montserrat"/>
                <a:cs typeface="Montserrat"/>
              </a:rPr>
              <a:t>N</a:t>
            </a:r>
            <a:r>
              <a:rPr sz="2050" spc="-75" dirty="0" smtClean="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sz="2050" spc="-35" dirty="0" smtClean="0">
                <a:solidFill>
                  <a:srgbClr val="FFFFFF"/>
                </a:solidFill>
                <a:latin typeface="Montserrat"/>
                <a:cs typeface="Montserrat"/>
              </a:rPr>
              <a:t>V</a:t>
            </a:r>
            <a:r>
              <a:rPr sz="2050" dirty="0" smtClean="0">
                <a:solidFill>
                  <a:srgbClr val="FFFFFF"/>
                </a:solidFill>
                <a:latin typeface="Montserrat"/>
                <a:cs typeface="Montserrat"/>
              </a:rPr>
              <a:t>EDENE</a:t>
            </a:r>
            <a:r>
              <a:rPr lang="en-US" sz="2050" dirty="0" smtClean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2050" spc="-5" dirty="0" smtClean="0">
                <a:solidFill>
                  <a:srgbClr val="FFFFFF"/>
                </a:solidFill>
                <a:latin typeface="Montserrat"/>
                <a:cs typeface="Montserrat"/>
              </a:rPr>
              <a:t>BENZINSK</a:t>
            </a:r>
            <a:r>
              <a:rPr sz="2050" dirty="0" smtClean="0">
                <a:solidFill>
                  <a:srgbClr val="FFFFFF"/>
                </a:solidFill>
                <a:latin typeface="Montserrat"/>
                <a:cs typeface="Montserrat"/>
              </a:rPr>
              <a:t>E</a:t>
            </a:r>
            <a:endParaRPr lang="en-US" sz="2050" dirty="0" smtClean="0">
              <a:solidFill>
                <a:srgbClr val="FFFFFF"/>
              </a:solidFill>
              <a:latin typeface="Montserrat"/>
              <a:cs typeface="Montserrat"/>
            </a:endParaRPr>
          </a:p>
          <a:p>
            <a:pPr marL="12700" marR="5080">
              <a:lnSpc>
                <a:spcPts val="2300"/>
              </a:lnSpc>
              <a:spcBef>
                <a:spcPts val="384"/>
              </a:spcBef>
            </a:pPr>
            <a:r>
              <a:rPr sz="2050" spc="-25" dirty="0" smtClean="0">
                <a:solidFill>
                  <a:srgbClr val="FFFFFF"/>
                </a:solidFill>
                <a:latin typeface="Montserrat"/>
                <a:cs typeface="Montserrat"/>
              </a:rPr>
              <a:t>S</a:t>
            </a:r>
            <a:r>
              <a:rPr sz="2050" spc="-75" dirty="0" smtClean="0">
                <a:solidFill>
                  <a:srgbClr val="FFFFFF"/>
                </a:solidFill>
                <a:latin typeface="Montserrat"/>
                <a:cs typeface="Montserrat"/>
              </a:rPr>
              <a:t>T</a:t>
            </a:r>
            <a:r>
              <a:rPr sz="2050" spc="-5" dirty="0" smtClean="0">
                <a:solidFill>
                  <a:srgbClr val="FFFFFF"/>
                </a:solidFill>
                <a:latin typeface="Montserrat"/>
                <a:cs typeface="Montserrat"/>
              </a:rPr>
              <a:t>ANIC</a:t>
            </a:r>
            <a:r>
              <a:rPr sz="2050" dirty="0" smtClean="0">
                <a:solidFill>
                  <a:srgbClr val="FFFFFF"/>
                </a:solidFill>
                <a:latin typeface="Montserrat"/>
                <a:cs typeface="Montserrat"/>
              </a:rPr>
              <a:t>E  </a:t>
            </a:r>
            <a:r>
              <a:rPr lang="en-US" sz="2050" dirty="0" smtClean="0">
                <a:solidFill>
                  <a:srgbClr val="FFFFFF"/>
                </a:solidFill>
                <a:latin typeface="Montserrat"/>
                <a:cs typeface="Montserrat"/>
              </a:rPr>
              <a:t>ZA </a:t>
            </a:r>
            <a:r>
              <a:rPr sz="2050" spc="-5" dirty="0" smtClean="0">
                <a:solidFill>
                  <a:srgbClr val="FFFFFF"/>
                </a:solidFill>
                <a:latin typeface="Montserrat"/>
                <a:cs typeface="Montserrat"/>
              </a:rPr>
              <a:t>GODIN</a:t>
            </a:r>
            <a:r>
              <a:rPr lang="en-US" sz="2050" spc="-5" dirty="0" smtClean="0">
                <a:solidFill>
                  <a:srgbClr val="FFFFFF"/>
                </a:solidFill>
                <a:latin typeface="Montserrat"/>
                <a:cs typeface="Montserrat"/>
              </a:rPr>
              <a:t>U DANA</a:t>
            </a:r>
            <a:endParaRPr sz="2050" dirty="0">
              <a:latin typeface="Montserrat"/>
              <a:cs typeface="Montserra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9450" y="7691362"/>
            <a:ext cx="9220200" cy="15192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700" b="1" spc="-265" dirty="0">
                <a:solidFill>
                  <a:srgbClr val="FFFFFF"/>
                </a:solidFill>
                <a:latin typeface="Montserrat ExtraBold"/>
                <a:cs typeface="Montserrat ExtraBold"/>
              </a:rPr>
              <a:t>T</a:t>
            </a:r>
            <a:r>
              <a:rPr sz="3700" b="1" spc="-60" dirty="0">
                <a:solidFill>
                  <a:srgbClr val="FFFFFF"/>
                </a:solidFill>
                <a:latin typeface="Montserrat ExtraBold"/>
                <a:cs typeface="Montserrat ExtraBold"/>
              </a:rPr>
              <a:t>e</a:t>
            </a:r>
            <a:r>
              <a:rPr sz="3700" b="1" spc="-70" dirty="0">
                <a:solidFill>
                  <a:srgbClr val="FFFFFF"/>
                </a:solidFill>
                <a:latin typeface="Montserrat ExtraBold"/>
                <a:cs typeface="Montserrat ExtraBold"/>
              </a:rPr>
              <a:t>h</a:t>
            </a:r>
            <a:r>
              <a:rPr sz="3700" b="1" spc="-75" dirty="0">
                <a:solidFill>
                  <a:srgbClr val="FFFFFF"/>
                </a:solidFill>
                <a:latin typeface="Montserrat ExtraBold"/>
                <a:cs typeface="Montserrat ExtraBold"/>
              </a:rPr>
              <a:t>n</a:t>
            </a:r>
            <a:r>
              <a:rPr sz="3700" b="1" spc="-45" dirty="0">
                <a:solidFill>
                  <a:srgbClr val="FFFFFF"/>
                </a:solidFill>
                <a:latin typeface="Montserrat ExtraBold"/>
                <a:cs typeface="Montserrat ExtraBold"/>
              </a:rPr>
              <a:t>i</a:t>
            </a:r>
            <a:r>
              <a:rPr sz="3700" b="1" spc="-30" dirty="0">
                <a:solidFill>
                  <a:srgbClr val="FFFFFF"/>
                </a:solidFill>
                <a:latin typeface="Montserrat ExtraBold"/>
                <a:cs typeface="Montserrat ExtraBold"/>
              </a:rPr>
              <a:t>č</a:t>
            </a:r>
            <a:r>
              <a:rPr sz="3700" b="1" spc="-190" dirty="0">
                <a:solidFill>
                  <a:srgbClr val="FFFFFF"/>
                </a:solidFill>
                <a:latin typeface="Montserrat ExtraBold"/>
                <a:cs typeface="Montserrat ExtraBold"/>
              </a:rPr>
              <a:t>k</a:t>
            </a:r>
            <a:r>
              <a:rPr sz="3700" b="1" spc="-25" dirty="0">
                <a:solidFill>
                  <a:srgbClr val="FFFFFF"/>
                </a:solidFill>
                <a:latin typeface="Montserrat ExtraBold"/>
                <a:cs typeface="Montserrat ExtraBold"/>
              </a:rPr>
              <a:t>e</a:t>
            </a:r>
            <a:r>
              <a:rPr sz="3700" b="1" spc="-5" dirty="0">
                <a:solidFill>
                  <a:srgbClr val="FFFFFF"/>
                </a:solidFill>
                <a:latin typeface="Montserrat ExtraBold"/>
                <a:cs typeface="Montserrat ExtraBold"/>
              </a:rPr>
              <a:t> </a:t>
            </a:r>
            <a:r>
              <a:rPr sz="3700" b="1" spc="-55" dirty="0">
                <a:solidFill>
                  <a:srgbClr val="FFFFFF"/>
                </a:solidFill>
                <a:latin typeface="Montserrat ExtraBold"/>
                <a:cs typeface="Montserrat ExtraBold"/>
              </a:rPr>
              <a:t>info</a:t>
            </a:r>
            <a:r>
              <a:rPr sz="3700" b="1" spc="-95" dirty="0">
                <a:solidFill>
                  <a:srgbClr val="FFFFFF"/>
                </a:solidFill>
                <a:latin typeface="Montserrat ExtraBold"/>
                <a:cs typeface="Montserrat ExtraBold"/>
              </a:rPr>
              <a:t>r</a:t>
            </a:r>
            <a:r>
              <a:rPr sz="3700" b="1" spc="-60" dirty="0">
                <a:solidFill>
                  <a:srgbClr val="FFFFFF"/>
                </a:solidFill>
                <a:latin typeface="Montserrat ExtraBold"/>
                <a:cs typeface="Montserrat ExtraBold"/>
              </a:rPr>
              <a:t>macije</a:t>
            </a:r>
            <a:endParaRPr sz="3700" dirty="0">
              <a:latin typeface="Montserrat ExtraBold"/>
              <a:cs typeface="Montserrat ExtraBold"/>
            </a:endParaRPr>
          </a:p>
          <a:p>
            <a:pPr marL="74930" marR="5080">
              <a:lnSpc>
                <a:spcPct val="153500"/>
              </a:lnSpc>
              <a:spcBef>
                <a:spcPts val="245"/>
              </a:spcBef>
            </a:pP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Dostupne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spc="-25" dirty="0">
                <a:solidFill>
                  <a:srgbClr val="FFFFFF"/>
                </a:solidFill>
                <a:latin typeface="Montserrat Medium"/>
                <a:cs typeface="Montserrat Medium"/>
              </a:rPr>
              <a:t>r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eklamne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p</a:t>
            </a:r>
            <a:r>
              <a:rPr sz="1950" spc="-30" dirty="0">
                <a:solidFill>
                  <a:srgbClr val="FFFFFF"/>
                </a:solidFill>
                <a:latin typeface="Montserrat Medium"/>
                <a:cs typeface="Montserrat Medium"/>
              </a:rPr>
              <a:t>o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vršine: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digitalni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e</a:t>
            </a:r>
            <a:r>
              <a:rPr sz="1950" spc="-15" dirty="0">
                <a:solidFill>
                  <a:srgbClr val="FFFFFF"/>
                </a:solidFill>
                <a:latin typeface="Montserrat Medium"/>
                <a:cs typeface="Montserrat Medium"/>
              </a:rPr>
              <a:t>k</a:t>
            </a:r>
            <a:r>
              <a:rPr sz="1950" spc="-95" dirty="0">
                <a:solidFill>
                  <a:srgbClr val="FFFFFF"/>
                </a:solidFill>
                <a:latin typeface="Montserrat Medium"/>
                <a:cs typeface="Montserrat Medium"/>
              </a:rPr>
              <a:t>r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ani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dijagonale</a:t>
            </a:r>
            <a:r>
              <a:rPr sz="1950" spc="5" dirty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dirty="0">
                <a:solidFill>
                  <a:srgbClr val="FFFFFF"/>
                </a:solidFill>
                <a:latin typeface="Montserrat Medium"/>
                <a:cs typeface="Montserrat Medium"/>
              </a:rPr>
              <a:t>50</a:t>
            </a:r>
            <a:r>
              <a:rPr sz="1950" dirty="0" smtClean="0">
                <a:solidFill>
                  <a:srgbClr val="FFFFFF"/>
                </a:solidFill>
                <a:latin typeface="Montserrat Medium"/>
                <a:cs typeface="Montserrat Medium"/>
              </a:rPr>
              <a:t>“</a:t>
            </a:r>
            <a:r>
              <a:rPr lang="en-US" sz="1950" dirty="0" smtClean="0">
                <a:solidFill>
                  <a:srgbClr val="FFFFFF"/>
                </a:solidFill>
                <a:latin typeface="Montserrat Medium"/>
                <a:cs typeface="Montserrat Medium"/>
              </a:rPr>
              <a:t> i 15,4“ </a:t>
            </a:r>
            <a:r>
              <a:rPr sz="1950" dirty="0" smtClean="0">
                <a:solidFill>
                  <a:srgbClr val="FFFFFF"/>
                </a:solidFill>
                <a:latin typeface="Montserrat Medium"/>
                <a:cs typeface="Montserrat Medium"/>
              </a:rPr>
              <a:t> </a:t>
            </a:r>
            <a:r>
              <a:rPr sz="1950" spc="-30" dirty="0">
                <a:solidFill>
                  <a:srgbClr val="F5821F"/>
                </a:solidFill>
                <a:latin typeface="Montserrat Medium"/>
                <a:cs typeface="Montserrat Medium"/>
              </a:rPr>
              <a:t>V</a:t>
            </a:r>
            <a:r>
              <a:rPr sz="1950" spc="-5" dirty="0">
                <a:solidFill>
                  <a:srgbClr val="F5821F"/>
                </a:solidFill>
                <a:latin typeface="Montserrat Medium"/>
                <a:cs typeface="Montserrat Medium"/>
              </a:rPr>
              <a:t>IDE</a:t>
            </a:r>
            <a:r>
              <a:rPr sz="1950" dirty="0">
                <a:solidFill>
                  <a:srgbClr val="F5821F"/>
                </a:solidFill>
                <a:latin typeface="Montserrat Medium"/>
                <a:cs typeface="Montserrat Medium"/>
              </a:rPr>
              <a:t>O </a:t>
            </a:r>
            <a:r>
              <a:rPr sz="1950" spc="-5" dirty="0">
                <a:solidFill>
                  <a:srgbClr val="F5821F"/>
                </a:solidFill>
                <a:latin typeface="Montserrat Medium"/>
                <a:cs typeface="Montserrat Medium"/>
              </a:rPr>
              <a:t>S</a:t>
            </a:r>
            <a:r>
              <a:rPr sz="1950" spc="-20" dirty="0">
                <a:solidFill>
                  <a:srgbClr val="F5821F"/>
                </a:solidFill>
                <a:latin typeface="Montserrat Medium"/>
                <a:cs typeface="Montserrat Medium"/>
              </a:rPr>
              <a:t>P</a:t>
            </a:r>
            <a:r>
              <a:rPr sz="1950" spc="-5" dirty="0">
                <a:solidFill>
                  <a:srgbClr val="F5821F"/>
                </a:solidFill>
                <a:latin typeface="Montserrat Medium"/>
                <a:cs typeface="Montserrat Medium"/>
              </a:rPr>
              <a:t>ECIFI</a:t>
            </a:r>
            <a:r>
              <a:rPr sz="1950" spc="-60" dirty="0">
                <a:solidFill>
                  <a:srgbClr val="F5821F"/>
                </a:solidFill>
                <a:latin typeface="Montserrat Medium"/>
                <a:cs typeface="Montserrat Medium"/>
              </a:rPr>
              <a:t>K</a:t>
            </a:r>
            <a:r>
              <a:rPr sz="1950" spc="-20" dirty="0">
                <a:solidFill>
                  <a:srgbClr val="F5821F"/>
                </a:solidFill>
                <a:latin typeface="Montserrat Medium"/>
                <a:cs typeface="Montserrat Medium"/>
              </a:rPr>
              <a:t>A</a:t>
            </a:r>
            <a:r>
              <a:rPr sz="1950" spc="-5" dirty="0">
                <a:solidFill>
                  <a:srgbClr val="F5821F"/>
                </a:solidFill>
                <a:latin typeface="Montserrat Medium"/>
                <a:cs typeface="Montserrat Medium"/>
              </a:rPr>
              <a:t>CIJ</a:t>
            </a:r>
            <a:r>
              <a:rPr sz="1950" spc="-15" dirty="0">
                <a:solidFill>
                  <a:srgbClr val="F5821F"/>
                </a:solidFill>
                <a:latin typeface="Montserrat Medium"/>
                <a:cs typeface="Montserrat Medium"/>
              </a:rPr>
              <a:t>E</a:t>
            </a:r>
            <a:r>
              <a:rPr sz="1950" dirty="0">
                <a:solidFill>
                  <a:srgbClr val="F5821F"/>
                </a:solidFill>
                <a:latin typeface="Montserrat Medium"/>
                <a:cs typeface="Montserrat Medium"/>
              </a:rPr>
              <a:t>:</a:t>
            </a:r>
            <a:endParaRPr sz="1950" dirty="0">
              <a:latin typeface="Montserrat Medium"/>
              <a:cs typeface="Montserrat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86</Words>
  <Application>Microsoft Office PowerPoint</Application>
  <PresentationFormat>Произвольный</PresentationFormat>
  <Paragraphs>31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Calibri</vt:lpstr>
      <vt:lpstr>Montserrat</vt:lpstr>
      <vt:lpstr>Montserrat ExtraBold</vt:lpstr>
      <vt:lpstr>Montserrat Medium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Prezentacija.ai</dc:title>
  <dc:creator>rogicm</dc:creator>
  <cp:lastModifiedBy>Safin Rais</cp:lastModifiedBy>
  <cp:revision>3</cp:revision>
  <dcterms:created xsi:type="dcterms:W3CDTF">2024-12-06T08:23:00Z</dcterms:created>
  <dcterms:modified xsi:type="dcterms:W3CDTF">2025-12-12T15:13:36Z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2024-01-18T00:00:00Z</vt:filetime>
  </property>
  <property fmtid="{D5CDD505-2E9C-101B-9397-08002B2CF9AE}" pid="3" name="LastSaved">
    <vt:filetime>2024-12-06T00:00:00Z</vt:filetime>
  </property>
</Properties>
</file>